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923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5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094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4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5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7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4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6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02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81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EE2911-4B7E-495C-A8D9-9AE8AB824C10}" type="datetimeFigureOut">
              <a:rPr lang="en-US" smtClean="0"/>
              <a:t>26-Jul-21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C7FF76B-A75C-4C4F-B175-B415BB47ED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74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villa – renovation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Baramati</a:t>
            </a:r>
            <a:r>
              <a:rPr lang="en-US" dirty="0" smtClean="0"/>
              <a:t> district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66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44700"/>
            <a:ext cx="9720072" cy="56667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89" y="936937"/>
            <a:ext cx="7894750" cy="5921063"/>
          </a:xfrm>
        </p:spPr>
      </p:pic>
    </p:spTree>
    <p:extLst>
      <p:ext uri="{BB962C8B-B14F-4D97-AF65-F5344CB8AC3E}">
        <p14:creationId xmlns:p14="http://schemas.microsoft.com/office/powerpoint/2010/main" val="389792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70456"/>
            <a:ext cx="9720072" cy="4765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414" y="875763"/>
            <a:ext cx="8562436" cy="5982237"/>
          </a:xfrm>
        </p:spPr>
      </p:pic>
    </p:spTree>
    <p:extLst>
      <p:ext uri="{BB962C8B-B14F-4D97-AF65-F5344CB8AC3E}">
        <p14:creationId xmlns:p14="http://schemas.microsoft.com/office/powerpoint/2010/main" val="146366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31820"/>
            <a:ext cx="9720072" cy="47651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74" y="798490"/>
            <a:ext cx="7921942" cy="5941457"/>
          </a:xfrm>
        </p:spPr>
      </p:pic>
    </p:spTree>
    <p:extLst>
      <p:ext uri="{BB962C8B-B14F-4D97-AF65-F5344CB8AC3E}">
        <p14:creationId xmlns:p14="http://schemas.microsoft.com/office/powerpoint/2010/main" val="168746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4128" y="585217"/>
            <a:ext cx="9720072" cy="71555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92" y="1406696"/>
            <a:ext cx="4101025" cy="546803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441" y="1406696"/>
            <a:ext cx="4088477" cy="5451304"/>
          </a:xfrm>
        </p:spPr>
      </p:pic>
    </p:spTree>
    <p:extLst>
      <p:ext uri="{BB962C8B-B14F-4D97-AF65-F5344CB8AC3E}">
        <p14:creationId xmlns:p14="http://schemas.microsoft.com/office/powerpoint/2010/main" val="104235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128" y="283336"/>
            <a:ext cx="9720072" cy="528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4" y="953037"/>
            <a:ext cx="8046435" cy="5904963"/>
          </a:xfrm>
        </p:spPr>
      </p:pic>
    </p:spTree>
    <p:extLst>
      <p:ext uri="{BB962C8B-B14F-4D97-AF65-F5344CB8AC3E}">
        <p14:creationId xmlns:p14="http://schemas.microsoft.com/office/powerpoint/2010/main" val="257689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4128" y="257578"/>
            <a:ext cx="9720072" cy="55379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85" y="1068388"/>
            <a:ext cx="4438467" cy="564197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178" y="1068388"/>
            <a:ext cx="4231481" cy="5641975"/>
          </a:xfrm>
        </p:spPr>
      </p:pic>
    </p:spTree>
    <p:extLst>
      <p:ext uri="{BB962C8B-B14F-4D97-AF65-F5344CB8AC3E}">
        <p14:creationId xmlns:p14="http://schemas.microsoft.com/office/powerpoint/2010/main" val="28640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96215"/>
            <a:ext cx="9720072" cy="528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8" y="1867438"/>
            <a:ext cx="5617181" cy="421288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1850334"/>
            <a:ext cx="5639986" cy="4229989"/>
          </a:xfrm>
        </p:spPr>
      </p:pic>
    </p:spTree>
    <p:extLst>
      <p:ext uri="{BB962C8B-B14F-4D97-AF65-F5344CB8AC3E}">
        <p14:creationId xmlns:p14="http://schemas.microsoft.com/office/powerpoint/2010/main" val="2928037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8" y="2514402"/>
            <a:ext cx="4754562" cy="356592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514402"/>
            <a:ext cx="4754562" cy="3565921"/>
          </a:xfrm>
        </p:spPr>
      </p:pic>
    </p:spTree>
    <p:extLst>
      <p:ext uri="{BB962C8B-B14F-4D97-AF65-F5344CB8AC3E}">
        <p14:creationId xmlns:p14="http://schemas.microsoft.com/office/powerpoint/2010/main" val="210586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15" y="734095"/>
            <a:ext cx="11513712" cy="83712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7" y="2228046"/>
            <a:ext cx="5889937" cy="441745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09" y="2228046"/>
            <a:ext cx="5889940" cy="4417454"/>
          </a:xfrm>
        </p:spPr>
      </p:pic>
    </p:spTree>
    <p:extLst>
      <p:ext uri="{BB962C8B-B14F-4D97-AF65-F5344CB8AC3E}">
        <p14:creationId xmlns:p14="http://schemas.microsoft.com/office/powerpoint/2010/main" val="339336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128" y="257578"/>
            <a:ext cx="9720072" cy="42500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638" y="811369"/>
            <a:ext cx="8062174" cy="6046631"/>
          </a:xfrm>
        </p:spPr>
      </p:pic>
    </p:spTree>
    <p:extLst>
      <p:ext uri="{BB962C8B-B14F-4D97-AF65-F5344CB8AC3E}">
        <p14:creationId xmlns:p14="http://schemas.microsoft.com/office/powerpoint/2010/main" val="3153453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4128" y="296215"/>
            <a:ext cx="9720072" cy="50227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23" y="1159099"/>
            <a:ext cx="4201730" cy="560230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887" y="1127654"/>
            <a:ext cx="4225313" cy="5633753"/>
          </a:xfrm>
        </p:spPr>
      </p:pic>
    </p:spTree>
    <p:extLst>
      <p:ext uri="{BB962C8B-B14F-4D97-AF65-F5344CB8AC3E}">
        <p14:creationId xmlns:p14="http://schemas.microsoft.com/office/powerpoint/2010/main" val="2039220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032" y="231821"/>
            <a:ext cx="9720072" cy="45076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94" y="837126"/>
            <a:ext cx="7857547" cy="5893161"/>
          </a:xfrm>
        </p:spPr>
      </p:pic>
    </p:spTree>
    <p:extLst>
      <p:ext uri="{BB962C8B-B14F-4D97-AF65-F5344CB8AC3E}">
        <p14:creationId xmlns:p14="http://schemas.microsoft.com/office/powerpoint/2010/main" val="3226536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9554" y="656823"/>
            <a:ext cx="9720072" cy="528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72" y="2395470"/>
            <a:ext cx="5598018" cy="419851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728" y="2400904"/>
            <a:ext cx="5590773" cy="4193079"/>
          </a:xfrm>
        </p:spPr>
      </p:pic>
    </p:spTree>
    <p:extLst>
      <p:ext uri="{BB962C8B-B14F-4D97-AF65-F5344CB8AC3E}">
        <p14:creationId xmlns:p14="http://schemas.microsoft.com/office/powerpoint/2010/main" val="270666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44699"/>
            <a:ext cx="9720072" cy="51515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623" y="905816"/>
            <a:ext cx="7753082" cy="5814812"/>
          </a:xfrm>
        </p:spPr>
      </p:pic>
    </p:spTree>
    <p:extLst>
      <p:ext uri="{BB962C8B-B14F-4D97-AF65-F5344CB8AC3E}">
        <p14:creationId xmlns:p14="http://schemas.microsoft.com/office/powerpoint/2010/main" val="3489608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57577"/>
            <a:ext cx="9720072" cy="45076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99" y="1048552"/>
            <a:ext cx="7745930" cy="5809448"/>
          </a:xfrm>
        </p:spPr>
      </p:pic>
    </p:spTree>
    <p:extLst>
      <p:ext uri="{BB962C8B-B14F-4D97-AF65-F5344CB8AC3E}">
        <p14:creationId xmlns:p14="http://schemas.microsoft.com/office/powerpoint/2010/main" val="3459099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1117</TotalTime>
  <Words>6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Tw Cen MT</vt:lpstr>
      <vt:lpstr>Tw Cen MT Condensed</vt:lpstr>
      <vt:lpstr>Wingdings 3</vt:lpstr>
      <vt:lpstr>Integral</vt:lpstr>
      <vt:lpstr> villa – renovation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Shinde sahib villa – renovation</dc:title>
  <dc:creator>ADMIN</dc:creator>
  <cp:lastModifiedBy>ADMIN</cp:lastModifiedBy>
  <cp:revision>11</cp:revision>
  <dcterms:created xsi:type="dcterms:W3CDTF">2020-10-27T10:25:06Z</dcterms:created>
  <dcterms:modified xsi:type="dcterms:W3CDTF">2021-07-26T06:26:29Z</dcterms:modified>
</cp:coreProperties>
</file>